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90" r:id="rId23"/>
    <p:sldId id="276" r:id="rId24"/>
    <p:sldId id="277" r:id="rId25"/>
    <p:sldId id="278" r:id="rId26"/>
    <p:sldId id="279" r:id="rId27"/>
    <p:sldId id="281" r:id="rId28"/>
    <p:sldId id="289" r:id="rId29"/>
    <p:sldId id="280" r:id="rId30"/>
    <p:sldId id="283" r:id="rId31"/>
    <p:sldId id="282" r:id="rId32"/>
    <p:sldId id="286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mu.edu/~ray/notes/paradigms/#:~:text=A%20programming%20paradigm%20is%20a,thing%20(like%20a%20language)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r0W7TtV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ach2arunprakash/json-server-heroku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31C93F0A-F350-D648-9C32-5655AC59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6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Tasks</a:t>
            </a:r>
            <a:endParaRPr dirty="0"/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Difference between HTTP1.1 vs 2</a:t>
            </a:r>
          </a:p>
          <a:p>
            <a:r>
              <a:rPr dirty="0"/>
              <a:t>Rest counties </a:t>
            </a:r>
            <a:r>
              <a:rPr lang="en-US" dirty="0"/>
              <a:t>details print </a:t>
            </a:r>
          </a:p>
          <a:p>
            <a:pPr lvl="1"/>
            <a:r>
              <a:rPr lang="en-US" dirty="0"/>
              <a:t>Hit &amp; copy-paste </a:t>
            </a:r>
            <a:endParaRPr dirty="0"/>
          </a:p>
          <a:p>
            <a:r>
              <a:rPr lang="en-US" dirty="0" err="1"/>
              <a:t>JSONserver</a:t>
            </a:r>
            <a:r>
              <a:rPr lang="en-US" dirty="0"/>
              <a:t> – fake server with POST</a:t>
            </a:r>
          </a:p>
          <a:p>
            <a:pPr lvl="1"/>
            <a:r>
              <a:rPr lang="en-US" dirty="0"/>
              <a:t>You need to add id field to the rest-countries using JavaScript code and copy paste to </a:t>
            </a:r>
            <a:r>
              <a:rPr lang="en-US" dirty="0" err="1"/>
              <a:t>db.json</a:t>
            </a:r>
            <a:endParaRPr lang="en-US" dirty="0"/>
          </a:p>
          <a:p>
            <a:pPr lvl="1"/>
            <a:r>
              <a:rPr lang="en-US" dirty="0"/>
              <a:t>How to write to file from node</a:t>
            </a:r>
          </a:p>
          <a:p>
            <a:pPr lvl="1"/>
            <a:r>
              <a:rPr lang="en-IN" dirty="0">
                <a:hlinkClick r:id="rId3"/>
              </a:rPr>
              <a:t>https://www.youtube.com/watch?v=-4r0W7TtVTY</a:t>
            </a:r>
            <a:endParaRPr lang="en-US" dirty="0"/>
          </a:p>
          <a:p>
            <a:r>
              <a:rPr lang="en-US" dirty="0"/>
              <a:t>Host JSON server in Heroku –</a:t>
            </a:r>
          </a:p>
          <a:p>
            <a:pPr lvl="1"/>
            <a:r>
              <a:rPr lang="en-US" dirty="0"/>
              <a:t> </a:t>
            </a:r>
            <a:r>
              <a:rPr lang="en-IN" dirty="0">
                <a:hlinkClick r:id="rId4"/>
              </a:rPr>
              <a:t>https://github.com/reach2arunprakash/json-server-heroku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723</Words>
  <Application>Microsoft Macintosh PowerPoint</Application>
  <PresentationFormat>Widescreen</PresentationFormat>
  <Paragraphs>125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PowerPoint Presentation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12</cp:revision>
  <dcterms:modified xsi:type="dcterms:W3CDTF">2020-07-24T09:23:42Z</dcterms:modified>
</cp:coreProperties>
</file>